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21599525" cy="30456188"/>
  <p:notesSz cx="6858000" cy="9144000"/>
  <p:defaultTextStyle>
    <a:defPPr>
      <a:defRPr lang="de-DE"/>
    </a:defPPr>
    <a:lvl1pPr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1pPr>
    <a:lvl2pPr marL="1247775" indent="-790575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2pPr>
    <a:lvl3pPr marL="2497138" indent="-1582738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3pPr>
    <a:lvl4pPr marL="3746500" indent="-2374900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4pPr>
    <a:lvl5pPr marL="4995863" indent="-3167063" algn="l" defTabSz="2497138" rtl="0" eaLnBrk="0" fontAlgn="base" hangingPunct="0">
      <a:spcBef>
        <a:spcPct val="0"/>
      </a:spcBef>
      <a:spcAft>
        <a:spcPct val="0"/>
      </a:spcAft>
      <a:defRPr sz="49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4900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93">
          <p15:clr>
            <a:srgbClr val="A4A3A4"/>
          </p15:clr>
        </p15:guide>
        <p15:guide id="2" pos="68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16"/>
    <p:restoredTop sz="94675"/>
  </p:normalViewPr>
  <p:slideViewPr>
    <p:cSldViewPr snapToGrid="0" snapToObjects="1" showGuides="1">
      <p:cViewPr>
        <p:scale>
          <a:sx n="45" d="100"/>
          <a:sy n="45" d="100"/>
        </p:scale>
        <p:origin x="5024" y="384"/>
      </p:cViewPr>
      <p:guideLst>
        <p:guide orient="horz" pos="9593"/>
        <p:guide pos="68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2D773A-B3A2-4F4D-A776-965FFD54A925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910A67-9ED8-1E44-B73F-43062CC19E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24F2921-D116-094D-BDE9-FFCC040C0DF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35213" y="1143000"/>
            <a:ext cx="2187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24985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3CCEAD8-A29C-D642-A6C6-8F8707992D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84383"/>
            <a:ext cx="18359596" cy="10603265"/>
          </a:xfrm>
          <a:prstGeom prst="rect">
            <a:avLst/>
          </a:prstGeom>
        </p:spPr>
        <p:txBody>
          <a:bodyPr anchor="b"/>
          <a:lstStyle>
            <a:lvl1pPr algn="ctr">
              <a:defRPr sz="14173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5996551"/>
            <a:ext cx="16199644" cy="7353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D2771-68A8-D54F-8051-1D1992A2B6C6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B6291-00FE-6046-8E96-7545899048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8107363"/>
            <a:ext cx="18630900" cy="193246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90FB-EDFC-C74E-ACE4-D12C10DF9923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2CF66-9267-DC44-AD2D-EB17B0BA5B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1510"/>
            <a:ext cx="4657398" cy="2581021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1510"/>
            <a:ext cx="13702199" cy="258102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12188-5F31-A94D-9D5E-A35EE33EBAA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D9B5F-050D-4F4F-8622-E26BB11AFA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3" y="8107363"/>
            <a:ext cx="18630900" cy="193246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40C11-E1CB-9241-996C-41C1BAD36600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44C43-D07C-7A47-95A3-12471A3076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592906"/>
            <a:ext cx="18629590" cy="12668926"/>
          </a:xfrm>
          <a:prstGeom prst="rect">
            <a:avLst/>
          </a:prstGeom>
        </p:spPr>
        <p:txBody>
          <a:bodyPr anchor="b"/>
          <a:lstStyle>
            <a:lvl1pPr>
              <a:defRPr sz="14173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381685"/>
            <a:ext cx="18629590" cy="6662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9CC53-3447-CB4D-A0F9-5F43F06A3087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570-50C7-7C4B-BF5C-DB9B965F9C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07550"/>
            <a:ext cx="9179798" cy="193241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07550"/>
            <a:ext cx="9179798" cy="193241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53659-69A4-FC4A-A043-9D89B9CB1BC5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E1675-26B1-2640-9E6B-CC3FD848B9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1516"/>
            <a:ext cx="18629590" cy="588678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65998"/>
            <a:ext cx="9137610" cy="3658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24969"/>
            <a:ext cx="9137610" cy="1636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65998"/>
            <a:ext cx="9182611" cy="3658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24969"/>
            <a:ext cx="9182611" cy="1636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799F-0B93-304B-86C4-45B59F283DB2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7E355-27F4-F64E-80B6-0CBAEE6A63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422401"/>
            <a:ext cx="18630900" cy="5888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2E00A-E093-2148-AE79-B5F3EA6448D0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7DB41-0ABF-7144-83DA-B70D81E8D1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B10B-71EF-D849-9423-27F757F104CA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B504E-BC58-D14A-A056-868B7C0CB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0412"/>
            <a:ext cx="6966409" cy="7106444"/>
          </a:xfrm>
          <a:prstGeom prst="rect">
            <a:avLst/>
          </a:prstGeom>
        </p:spPr>
        <p:txBody>
          <a:bodyPr anchor="b"/>
          <a:lstStyle>
            <a:lvl1pPr>
              <a:defRPr sz="7559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85134"/>
            <a:ext cx="10934760" cy="21643634"/>
          </a:xfrm>
          <a:prstGeom prst="rect">
            <a:avLst/>
          </a:prstGeo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36856"/>
            <a:ext cx="6966409" cy="16927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98FCF-0435-974F-94C0-341137153A99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1559E-C0BC-9A4E-A35A-777AFE9999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0412"/>
            <a:ext cx="6966409" cy="7106444"/>
          </a:xfrm>
          <a:prstGeom prst="rect">
            <a:avLst/>
          </a:prstGeom>
        </p:spPr>
        <p:txBody>
          <a:bodyPr anchor="b"/>
          <a:lstStyle>
            <a:lvl1pPr>
              <a:defRPr sz="7559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85134"/>
            <a:ext cx="10934760" cy="2164363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36856"/>
            <a:ext cx="6966409" cy="16927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484313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CD7CD-392A-8C4B-9E22-1720A21D0B53}" type="datetimeFigureOut">
              <a:rPr lang="de-DE"/>
              <a:pPr>
                <a:defRPr/>
              </a:pPr>
              <a:t>15.10.18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4863" y="28228925"/>
            <a:ext cx="7289800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54288" y="28228925"/>
            <a:ext cx="4860925" cy="162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51740-7F79-0040-BABF-059AA57913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" y="3176"/>
            <a:ext cx="21599328" cy="3045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2pPr>
      <a:lvl3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3pPr>
      <a:lvl4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4pPr>
      <a:lvl5pPr algn="l" defTabSz="21590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5pPr>
      <a:lvl6pPr marL="4572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6pPr>
      <a:lvl7pPr marL="9144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7pPr>
      <a:lvl8pPr marL="13716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8pPr>
      <a:lvl9pPr marL="1828800" algn="l" defTabSz="2159000" rtl="0" fontAlgn="base">
        <a:lnSpc>
          <a:spcPct val="90000"/>
        </a:lnSpc>
        <a:spcBef>
          <a:spcPct val="0"/>
        </a:spcBef>
        <a:spcAft>
          <a:spcPct val="0"/>
        </a:spcAft>
        <a:defRPr sz="10300">
          <a:solidFill>
            <a:schemeClr val="tx1"/>
          </a:solidFill>
          <a:latin typeface="Calibri Light" charset="0"/>
        </a:defRPr>
      </a:lvl9pPr>
    </p:titleStyle>
    <p:bodyStyle>
      <a:lvl1pPr marL="539750" indent="-539750" algn="l" defTabSz="2159000" rtl="0" eaLnBrk="0" fontAlgn="base" hangingPunct="0">
        <a:lnSpc>
          <a:spcPct val="90000"/>
        </a:lnSpc>
        <a:spcBef>
          <a:spcPts val="2363"/>
        </a:spcBef>
        <a:spcAft>
          <a:spcPct val="0"/>
        </a:spcAft>
        <a:buFont typeface="Arial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1pPr>
      <a:lvl2pPr marL="1619250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698750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3pPr>
      <a:lvl4pPr marL="3779838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338" indent="-539750" algn="l" defTabSz="2159000" rtl="0" eaLnBrk="0" fontAlgn="base" hangingPunct="0">
        <a:lnSpc>
          <a:spcPct val="90000"/>
        </a:lnSpc>
        <a:spcBef>
          <a:spcPts val="1175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7"/>
          <p:cNvSpPr txBox="1">
            <a:spLocks noChangeArrowheads="1"/>
          </p:cNvSpPr>
          <p:nvPr/>
        </p:nvSpPr>
        <p:spPr bwMode="auto">
          <a:xfrm>
            <a:off x="9359900" y="27368024"/>
            <a:ext cx="12239625" cy="1440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827999" bIns="0" anchor="ctr"/>
          <a:lstStyle>
            <a:lvl1pPr>
              <a:defRPr sz="4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de-DE" altLang="x-none" sz="4500" b="1" dirty="0" smtClean="0">
                <a:latin typeface="Arial" charset="0"/>
                <a:ea typeface="Arial" charset="0"/>
                <a:cs typeface="Arial" charset="0"/>
              </a:rPr>
              <a:t>HIER STEHT EIN BLINDTEXT. </a:t>
            </a:r>
            <a:endParaRPr lang="de-DE" altLang="x-none" sz="45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feld 16"/>
          <p:cNvSpPr txBox="1">
            <a:spLocks noChangeArrowheads="1"/>
          </p:cNvSpPr>
          <p:nvPr/>
        </p:nvSpPr>
        <p:spPr bwMode="auto">
          <a:xfrm>
            <a:off x="5437188" y="25748775"/>
            <a:ext cx="16200000" cy="16192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827999" bIns="0" anchor="ctr"/>
          <a:lstStyle>
            <a:lvl1pPr>
              <a:defRPr sz="4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4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4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4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4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2497138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Hier steht ein Blindtext. </a:t>
            </a:r>
            <a:r>
              <a:rPr lang="de-DE" altLang="x-none" sz="6000" dirty="0" err="1" smtClean="0">
                <a:latin typeface="Times New Roman" charset="0"/>
                <a:ea typeface="Times New Roman" charset="0"/>
                <a:cs typeface="Times New Roman" charset="0"/>
              </a:rPr>
              <a:t>Lorem</a:t>
            </a:r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>
                <a:latin typeface="Times New Roman" charset="0"/>
                <a:ea typeface="Times New Roman" charset="0"/>
                <a:cs typeface="Times New Roman" charset="0"/>
              </a:rPr>
              <a:t>ipsum</a:t>
            </a:r>
            <a:r>
              <a:rPr lang="de-DE" altLang="x-none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>
                <a:latin typeface="Times New Roman" charset="0"/>
                <a:ea typeface="Times New Roman" charset="0"/>
                <a:cs typeface="Times New Roman" charset="0"/>
              </a:rPr>
              <a:t>dolor</a:t>
            </a:r>
            <a:r>
              <a:rPr lang="de-DE" altLang="x-none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de-DE" altLang="x-none" sz="6000" dirty="0" err="1" smtClean="0">
                <a:latin typeface="Times New Roman" charset="0"/>
                <a:ea typeface="Times New Roman" charset="0"/>
                <a:cs typeface="Times New Roman" charset="0"/>
              </a:rPr>
              <a:t>sit</a:t>
            </a:r>
            <a:r>
              <a:rPr lang="de-DE" altLang="x-none" sz="6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de-DE" altLang="x-none" sz="6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0" y="25748775"/>
            <a:ext cx="4143375" cy="3119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25865218"/>
            <a:ext cx="2876090" cy="288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uerwehr_Tag der offenen Tür_Plakat_A1_incl3mm_VORLAGE_Test_p1" id="{001D6315-4232-194B-A77E-8C74068FC177}" vid="{47D94D99-76E0-F341-AD13-03A821569A1E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</Words>
  <Application>Microsoft Macintosh PowerPoint</Application>
  <PresentationFormat>Benutzerdefiniert</PresentationFormat>
  <Paragraphs>2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Times New Roman</vt:lpstr>
      <vt:lpstr>Arial</vt:lpstr>
      <vt:lpstr>Office-Design</vt:lpstr>
      <vt:lpstr>PowerPoint-Präsentation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V. Orel</dc:creator>
  <cp:lastModifiedBy>Andreas V. Orel</cp:lastModifiedBy>
  <cp:revision>14</cp:revision>
  <cp:lastPrinted>2018-03-16T15:35:31Z</cp:lastPrinted>
  <dcterms:created xsi:type="dcterms:W3CDTF">2018-03-16T14:49:30Z</dcterms:created>
  <dcterms:modified xsi:type="dcterms:W3CDTF">2018-10-15T13:09:35Z</dcterms:modified>
</cp:coreProperties>
</file>